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9866313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557" autoAdjust="0"/>
  </p:normalViewPr>
  <p:slideViewPr>
    <p:cSldViewPr snapToGrid="0">
      <p:cViewPr varScale="1">
        <p:scale>
          <a:sx n="40" d="100"/>
          <a:sy n="40" d="100"/>
        </p:scale>
        <p:origin x="44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275401" cy="717254"/>
          </a:xfrm>
          <a:prstGeom prst="rect">
            <a:avLst/>
          </a:prstGeom>
        </p:spPr>
        <p:txBody>
          <a:bodyPr vert="horz" lIns="138056" tIns="69029" rIns="138056" bIns="6902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30" y="1"/>
            <a:ext cx="4275401" cy="717254"/>
          </a:xfrm>
          <a:prstGeom prst="rect">
            <a:avLst/>
          </a:prstGeom>
        </p:spPr>
        <p:txBody>
          <a:bodyPr vert="horz" lIns="138056" tIns="69029" rIns="138056" bIns="69029" rtlCol="0"/>
          <a:lstStyle>
            <a:lvl1pPr algn="r">
              <a:defRPr sz="1700"/>
            </a:lvl1pPr>
          </a:lstStyle>
          <a:p>
            <a:fld id="{C1125062-E504-4762-A21A-5FEB5EA4D772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44525" y="1787525"/>
            <a:ext cx="8577263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56" tIns="69029" rIns="138056" bIns="690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6879680"/>
            <a:ext cx="7893050" cy="5628829"/>
          </a:xfrm>
          <a:prstGeom prst="rect">
            <a:avLst/>
          </a:prstGeom>
        </p:spPr>
        <p:txBody>
          <a:bodyPr vert="horz" lIns="138056" tIns="69029" rIns="138056" bIns="6902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3578186"/>
            <a:ext cx="4275401" cy="717253"/>
          </a:xfrm>
          <a:prstGeom prst="rect">
            <a:avLst/>
          </a:prstGeom>
        </p:spPr>
        <p:txBody>
          <a:bodyPr vert="horz" lIns="138056" tIns="69029" rIns="138056" bIns="6902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30" y="13578186"/>
            <a:ext cx="4275401" cy="717253"/>
          </a:xfrm>
          <a:prstGeom prst="rect">
            <a:avLst/>
          </a:prstGeom>
        </p:spPr>
        <p:txBody>
          <a:bodyPr vert="horz" lIns="138056" tIns="69029" rIns="138056" bIns="69029" rtlCol="0" anchor="b"/>
          <a:lstStyle>
            <a:lvl1pPr algn="r">
              <a:defRPr sz="1700"/>
            </a:lvl1pPr>
          </a:lstStyle>
          <a:p>
            <a:fld id="{70F0571D-D1CC-452F-A79C-5B3C36B929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3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264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488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80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39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940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859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31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34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31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8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01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0AE100-3BF7-4E9E-8B6C-29E301AFE68F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78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F58D4E-5D85-E0D0-1177-8D82F9B5E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83" y="623724"/>
            <a:ext cx="4095089" cy="5903580"/>
          </a:xfrm>
          <a:prstGeom prst="rect">
            <a:avLst/>
          </a:prstGeom>
        </p:spPr>
      </p:pic>
      <p:pic>
        <p:nvPicPr>
          <p:cNvPr id="4" name="図 3" descr="サンバースト図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D401CFE-C48D-9D13-4640-3BE03F04A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99" y="623723"/>
            <a:ext cx="7760418" cy="564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5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11E5B2-258E-1A25-DC63-52B234A67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78F5206-D6D2-F018-9D74-6EEFA40CD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541" y="481012"/>
            <a:ext cx="7916505" cy="589597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DA14159-B1A8-ACD1-2271-1074A5B23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34" y="481012"/>
            <a:ext cx="3998187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9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516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17</cp:revision>
  <cp:lastPrinted>2025-01-15T05:53:56Z</cp:lastPrinted>
  <dcterms:created xsi:type="dcterms:W3CDTF">2024-12-13T14:34:12Z</dcterms:created>
  <dcterms:modified xsi:type="dcterms:W3CDTF">2025-02-27T09:24:43Z</dcterms:modified>
</cp:coreProperties>
</file>